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7"/>
  </p:notesMasterIdLst>
  <p:handoutMasterIdLst>
    <p:handoutMasterId r:id="rId8"/>
  </p:handoutMasterIdLst>
  <p:sldIdLst>
    <p:sldId id="757" r:id="rId3"/>
    <p:sldId id="763" r:id="rId4"/>
    <p:sldId id="764" r:id="rId5"/>
    <p:sldId id="765" r:id="rId6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3D0"/>
    <a:srgbClr val="1742A1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5661" autoAdjust="0"/>
  </p:normalViewPr>
  <p:slideViewPr>
    <p:cSldViewPr snapToGrid="0" snapToObjects="1">
      <p:cViewPr varScale="1">
        <p:scale>
          <a:sx n="63" d="100"/>
          <a:sy n="63" d="100"/>
        </p:scale>
        <p:origin x="1212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2.png>
</file>

<file path=ppt/media/image13.png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9/19/2023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endParaRPr lang="en-US" sz="1800" cap="small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3601157" y="4860974"/>
            <a:ext cx="5258682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ARIMA Models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954CE-A4AE-4C3F-8CE6-DA6D3F633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ARIMA Model?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BE65B-99D6-4550-B6C5-17062EEB5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1E81C57-35C4-4526-9C73-C051808B0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AR</a:t>
            </a:r>
            <a:r>
              <a:rPr lang="en-US" dirty="0"/>
              <a:t>:  Autoregressive =&gt; time series is a function of its own past</a:t>
            </a:r>
          </a:p>
          <a:p>
            <a:r>
              <a:rPr lang="en-US" b="1" dirty="0"/>
              <a:t>MA</a:t>
            </a:r>
            <a:r>
              <a:rPr lang="en-US" dirty="0"/>
              <a:t>:  Moving Average =&gt; time series is a function of past shocks (deviations, innovations, errors,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b="1" dirty="0"/>
              <a:t>I</a:t>
            </a:r>
            <a:r>
              <a:rPr lang="en-US" dirty="0"/>
              <a:t>: Integrated =&gt; differenced values between successive time points will be modeled</a:t>
            </a:r>
          </a:p>
          <a:p>
            <a:r>
              <a:rPr lang="en-US" dirty="0"/>
              <a:t>ARIMA(p, d, q)</a:t>
            </a:r>
          </a:p>
          <a:p>
            <a:r>
              <a:rPr lang="en-US" dirty="0"/>
              <a:t>NOTE:  ARIMA(p,0,q) = ARMA(</a:t>
            </a:r>
            <a:r>
              <a:rPr lang="en-US" dirty="0" err="1"/>
              <a:t>p,q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7203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22A06-2F68-47AF-89D9-C3DE28CFC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F44B2-BAE9-477D-87C7-C1F44B9A6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3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473D4C76-7A40-4735-9CAF-D4DB129733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8474" y="1981200"/>
                <a:ext cx="8188326" cy="4144963"/>
              </a:xfrm>
            </p:spPr>
            <p:txBody>
              <a:bodyPr/>
              <a:lstStyle/>
              <a:p>
                <a:r>
                  <a:rPr lang="en-US" dirty="0"/>
                  <a:t>ARIMA(1,0,0):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ARIMA(0,0,1):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ARIMA(2,0,2):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ARIMA(0,1,0) (random walk):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473D4C76-7A40-4735-9CAF-D4DB129733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8474" y="1981200"/>
                <a:ext cx="8188326" cy="4144963"/>
              </a:xfrm>
              <a:blipFill>
                <a:blip r:embed="rId2"/>
                <a:stretch>
                  <a:fillRect l="-223" t="-7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3660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B4674-3073-41CC-A9E7-260237AA9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Differencing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CFF78-AB2F-4B2C-9FE0-9010F6AED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4AB0C81-7AC3-461E-A205-67121249DF2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Let Y</a:t>
                </a:r>
                <a:r>
                  <a:rPr lang="en-US" baseline="-25000" dirty="0"/>
                  <a:t>t</a:t>
                </a:r>
                <a:r>
                  <a:rPr lang="en-US" dirty="0"/>
                  <a:t> denote the original series</a:t>
                </a:r>
              </a:p>
              <a:p>
                <a:r>
                  <a:rPr lang="en-US" dirty="0"/>
                  <a:t>Let y</a:t>
                </a:r>
                <a:r>
                  <a:rPr lang="en-US" baseline="-25000" dirty="0"/>
                  <a:t>t</a:t>
                </a:r>
                <a:r>
                  <a:rPr lang="en-US" dirty="0"/>
                  <a:t> denote the differenced (</a:t>
                </a:r>
                <a:r>
                  <a:rPr lang="en-US" dirty="0" err="1"/>
                  <a:t>stationarized</a:t>
                </a:r>
                <a:r>
                  <a:rPr lang="en-US" dirty="0"/>
                  <a:t>) series</a:t>
                </a:r>
              </a:p>
              <a:p>
                <a:pPr marL="45720" indent="0">
                  <a:buNone/>
                </a:pPr>
                <a:endParaRPr lang="en-US" dirty="0"/>
              </a:p>
              <a:p>
                <a:pPr marL="45720" indent="0">
                  <a:buNone/>
                </a:pPr>
                <a:r>
                  <a:rPr lang="en-US" dirty="0"/>
                  <a:t>No difference (d=0):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/>
              </a:p>
              <a:p>
                <a:pPr marL="45720" indent="0">
                  <a:buNone/>
                </a:pPr>
                <a:r>
                  <a:rPr lang="en-US" dirty="0"/>
                  <a:t>First difference (d=1):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endParaRPr lang="en-US" dirty="0"/>
              </a:p>
              <a:p>
                <a:pPr marL="45720" indent="0">
                  <a:buNone/>
                </a:pPr>
                <a:r>
                  <a:rPr lang="en-US" dirty="0"/>
                  <a:t>Second difference (d=2):   </a:t>
                </a:r>
              </a:p>
              <a:p>
                <a:pPr marL="4572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−2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4AB0C81-7AC3-461E-A205-67121249DF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42" t="-7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7508021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31135</TotalTime>
  <Words>210</Words>
  <Application>Microsoft Office PowerPoint</Application>
  <PresentationFormat>On-screen Show (4:3)</PresentationFormat>
  <Paragraphs>27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Franklin Gothic Book</vt:lpstr>
      <vt:lpstr>Rockwell</vt:lpstr>
      <vt:lpstr>Wingdings</vt:lpstr>
      <vt:lpstr>Advantage WFU Gray</vt:lpstr>
      <vt:lpstr>Custom Design</vt:lpstr>
      <vt:lpstr>ARIMA Models</vt:lpstr>
      <vt:lpstr>What is an ARIMA Model?</vt:lpstr>
      <vt:lpstr>Examples</vt:lpstr>
      <vt:lpstr>A Note on Differencing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Tonya Balan</cp:lastModifiedBy>
  <cp:revision>1068</cp:revision>
  <cp:lastPrinted>2016-10-04T20:26:21Z</cp:lastPrinted>
  <dcterms:created xsi:type="dcterms:W3CDTF">2014-09-07T15:36:25Z</dcterms:created>
  <dcterms:modified xsi:type="dcterms:W3CDTF">2023-09-19T16:56:33Z</dcterms:modified>
</cp:coreProperties>
</file>